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66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134854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ақпан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2</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таңертең және күндіз қар. Оңтүстіктен, оңтүстік-батыстан соғатн жел солтүстік-батысқа ауысады, түнде күші 0-5, күндіз 3-8 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2-4</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a:t>
            </a:r>
            <a:r>
              <a:rPr lang="kk-KZ" altLang="ru-RU" sz="1200" b="1" dirty="0" smtClean="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27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солтүстік</a:t>
            </a:r>
            <a:r>
              <a:rPr lang="" sz="1200" dirty="0">
                <a:solidFill>
                  <a:prstClr val="black"/>
                </a:solidFill>
                <a:latin typeface="Times New Roman" pitchFamily="18" charset="0"/>
                <a:cs typeface="Times New Roman" pitchFamily="18" charset="0"/>
              </a:rPr>
              <a:t>-батыс</a:t>
            </a:r>
            <a:r>
              <a:rPr lang="kk-KZ" sz="1200" dirty="0">
                <a:solidFill>
                  <a:prstClr val="black"/>
                </a:solidFill>
                <a:latin typeface="Times New Roman" pitchFamily="18" charset="0"/>
                <a:cs typeface="Times New Roman" pitchFamily="18" charset="0"/>
              </a:rPr>
              <a:t>тан соғады, күші </a:t>
            </a:r>
            <a:r>
              <a:rPr lang="" sz="1200" dirty="0">
                <a:solidFill>
                  <a:prstClr val="black"/>
                </a:solidFill>
                <a:latin typeface="Times New Roman" pitchFamily="18" charset="0"/>
                <a:cs typeface="Times New Roman" pitchFamily="18" charset="0"/>
              </a:rPr>
              <a:t>1-6</a:t>
            </a:r>
            <a:r>
              <a:rPr lang="kk-KZ" sz="1200" dirty="0">
                <a:solidFill>
                  <a:prstClr val="black"/>
                </a:solidFill>
                <a:latin typeface="Times New Roman" pitchFamily="18" charset="0"/>
                <a:cs typeface="Times New Roman" pitchFamily="18" charset="0"/>
              </a:rPr>
              <a:t> м/с. Ауа температурасы </a:t>
            </a:r>
            <a:r>
              <a:rPr lang="kk-KZ" sz="1200" dirty="0" smtClean="0">
                <a:solidFill>
                  <a:prstClr val="black"/>
                </a:solidFill>
                <a:latin typeface="Times New Roman" pitchFamily="18" charset="0"/>
                <a:cs typeface="Times New Roman" pitchFamily="18" charset="0"/>
              </a:rPr>
              <a:t>13</a:t>
            </a:r>
            <a:r>
              <a:rPr lang="" sz="1200" dirty="0" smtClean="0">
                <a:solidFill>
                  <a:prstClr val="black"/>
                </a:solidFill>
                <a:latin typeface="Times New Roman" pitchFamily="18" charset="0"/>
                <a:cs typeface="Times New Roman" pitchFamily="18" charset="0"/>
              </a:rPr>
              <a:t>-1</a:t>
            </a:r>
            <a:r>
              <a:rPr lang="kk-KZ" sz="1200" smtClean="0">
                <a:solidFill>
                  <a:prstClr val="black"/>
                </a:solidFill>
                <a:latin typeface="Times New Roman" pitchFamily="18" charset="0"/>
                <a:cs typeface="Times New Roman" pitchFamily="18" charset="0"/>
              </a:rPr>
              <a:t>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27 а</a:t>
            </a:r>
            <a:r>
              <a:rPr lang="kk-KZ" sz="1200" dirty="0">
                <a:solidFill>
                  <a:prstClr val="black"/>
                </a:solidFill>
                <a:latin typeface="Times New Roman" panose="02020603050405020304" pitchFamily="18" charset="0"/>
                <a:cs typeface="Times New Roman" panose="02020603050405020304" pitchFamily="18" charset="0"/>
              </a:rPr>
              <a:t>қпан 2025 жылы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27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87205061"/>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18573</TotalTime>
  <Words>586</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3248</cp:revision>
  <cp:lastPrinted>2021-07-01T03:56:27Z</cp:lastPrinted>
  <dcterms:created xsi:type="dcterms:W3CDTF">2018-03-27T06:03:00Z</dcterms:created>
  <dcterms:modified xsi:type="dcterms:W3CDTF">2025-02-26T08:02:26Z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