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2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70846162"/>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26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ақпанда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29293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27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26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27 </a:t>
            </a:r>
            <a:r>
              <a:rPr lang="ru-RU" sz="1200" b="1" dirty="0" err="1">
                <a:latin typeface="Times New Roman" panose="02020603050405020304" pitchFamily="18" charset="0"/>
                <a:cs typeface="Times New Roman" panose="02020603050405020304" pitchFamily="18" charset="0"/>
              </a:rPr>
              <a:t>ақпан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15-18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12-14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6-8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28 </a:t>
            </a:r>
            <a:r>
              <a:rPr lang="ru-RU" altLang="ru-RU" sz="1150" b="1" dirty="0" err="1">
                <a:latin typeface="Times New Roman" panose="02020603050405020304" pitchFamily="18" charset="0"/>
                <a:cs typeface="Times New Roman" panose="02020603050405020304" pitchFamily="18" charset="0"/>
              </a:rPr>
              <a:t>ақпанға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27 </a:t>
            </a:r>
            <a:r>
              <a:rPr lang="kk-KZ"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28 </a:t>
            </a:r>
            <a:r>
              <a:rPr lang="ru-RU" sz="1150" b="1" dirty="0" err="1">
                <a:latin typeface="Times New Roman" panose="02020603050405020304" pitchFamily="18" charset="0"/>
                <a:cs typeface="Times New Roman" panose="02020603050405020304" pitchFamily="18" charset="0"/>
              </a:rPr>
              <a:t>ақпан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18-20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563565"/>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70830188"/>
              </p:ext>
            </p:extLst>
          </p:nvPr>
        </p:nvGraphicFramePr>
        <p:xfrm>
          <a:off x="4926188" y="3808040"/>
          <a:ext cx="4779340" cy="2645296"/>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021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23437</TotalTime>
  <Words>569</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4589</cp:revision>
  <cp:lastPrinted>2021-07-01T03:56:27Z</cp:lastPrinted>
  <dcterms:created xsi:type="dcterms:W3CDTF">2018-03-27T06:03:00Z</dcterms:created>
  <dcterms:modified xsi:type="dcterms:W3CDTF">2025-02-26T08:00:26Z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