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96096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қар. Оңтүстіктен, оңтүстік-батыстан соғатн жел солтүстік-батысқа ауысады, түнде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0-5, күндіз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-батыс</a:t>
            </a:r>
            <a:r>
              <a:rPr lang="kk-KZ" sz="1200" dirty="0" smtClean="0">
                <a:solidFill>
                  <a:prstClr val="black"/>
                </a:solidFill>
                <a:latin typeface="Times New Roman" pitchFamily="18" charset="0"/>
                <a:cs typeface="Times New Roman" pitchFamily="18" charset="0"/>
              </a:rPr>
              <a:t>тан соғады, күші </a:t>
            </a:r>
            <a:r>
              <a:rPr lang=""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м/с. Ауа температурасы </a:t>
            </a:r>
            <a:r>
              <a:rPr lang="kk-KZ" sz="1200" dirty="0" smtClean="0">
                <a:solidFill>
                  <a:prstClr val="black"/>
                </a:solidFill>
                <a:latin typeface="Times New Roman" pitchFamily="18" charset="0"/>
                <a:cs typeface="Times New Roman" pitchFamily="18" charset="0"/>
              </a:rPr>
              <a:t>15</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9323" y="2203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27 </a:t>
            </a:r>
            <a:r>
              <a:rPr lang="ru-RU" sz="1200" dirty="0" smtClean="0">
                <a:solidFill>
                  <a:prstClr val="black"/>
                </a:solidFill>
                <a:latin typeface="Times New Roman" panose="02020603050405020304" pitchFamily="18" charset="0"/>
                <a:cs typeface="Times New Roman" panose="02020603050405020304" pitchFamily="18" charset="0"/>
              </a:rPr>
              <a:t>а</a:t>
            </a:r>
            <a:r>
              <a:rPr lang="kk-KZ" sz="1200" dirty="0" smtClean="0">
                <a:solidFill>
                  <a:prstClr val="black"/>
                </a:solidFill>
                <a:latin typeface="Times New Roman" panose="02020603050405020304" pitchFamily="18" charset="0"/>
                <a:cs typeface="Times New Roman" panose="02020603050405020304" pitchFamily="18" charset="0"/>
              </a:rPr>
              <a:t>қпан </a:t>
            </a:r>
            <a:r>
              <a:rPr lang="kk-KZ" sz="1200" dirty="0" smtClean="0">
                <a:solidFill>
                  <a:prstClr val="black"/>
                </a:solidFill>
                <a:latin typeface="Times New Roman" panose="02020603050405020304" pitchFamily="18" charset="0"/>
                <a:cs typeface="Times New Roman" panose="02020603050405020304" pitchFamily="18" charset="0"/>
              </a:rPr>
              <a:t>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49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0314820"/>
              </p:ext>
            </p:extLst>
          </p:nvPr>
        </p:nvGraphicFramePr>
        <p:xfrm>
          <a:off x="5082178"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0,752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21027</TotalTime>
  <Words>669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3452</cp:revision>
  <cp:lastPrinted>2021-07-01T03:56:27Z</cp:lastPrinted>
  <dcterms:created xsi:type="dcterms:W3CDTF">2018-03-27T06:03:00Z</dcterms:created>
  <dcterms:modified xsi:type="dcterms:W3CDTF">2025-02-26T08:02:38Z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