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482229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26</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26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0536882"/>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27</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26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27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қар, жаяу бұрқасын.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7-9, күндіз 5-7 аяз. </a:t>
            </a:r>
          </a:p>
          <a:p>
            <a:pPr algn="ctr"/>
            <a:r>
              <a:rPr lang="ru-RU" sz="1100" b="1" kern="1400" dirty="0">
                <a:latin typeface="Times New Roman" panose="02020603050405020304" pitchFamily="18" charset="0"/>
                <a:cs typeface="Times New Roman" panose="02020603050405020304" pitchFamily="18" charset="0"/>
              </a:rPr>
              <a:t>28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27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28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16-18</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27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28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38185</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6035</cp:revision>
  <cp:lastPrinted>2023-01-16T10:13:34Z</cp:lastPrinted>
  <dcterms:created xsi:type="dcterms:W3CDTF">2018-03-27T06:03:00Z</dcterms:created>
  <dcterms:modified xsi:type="dcterms:W3CDTF">2025-02-26T07:03:52Z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