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0889009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8946864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27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27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кей уақытта қар. </a:t>
            </a:r>
            <a:r>
              <a:rPr lang="kk-KZ" sz="1200" kern="1400" dirty="0" smtClean="0">
                <a:solidFill>
                  <a:srgbClr val="000000"/>
                </a:solidFill>
                <a:latin typeface="Times New Roman"/>
                <a:ea typeface="Times New Roman"/>
              </a:rPr>
              <a:t>Солтүстік-батыстан оңтүстік-шығысқа </a:t>
            </a:r>
            <a:r>
              <a:rPr lang="kk-KZ" sz="1200" kern="1400" dirty="0">
                <a:solidFill>
                  <a:srgbClr val="000000"/>
                </a:solidFill>
                <a:latin typeface="Times New Roman"/>
                <a:ea typeface="Times New Roman"/>
              </a:rPr>
              <a:t>ауысып жел соғады, күші 3-8 м/с. Ауа температурасы түнде 13-15, күндіз 5-7 аяз</a:t>
            </a:r>
            <a:r>
              <a:rPr lang="kk-KZ" sz="1200" kern="1400" dirty="0" smtClean="0">
                <a:solidFill>
                  <a:srgbClr val="000000"/>
                </a:solidFill>
                <a:latin typeface="Times New Roman"/>
                <a:ea typeface="Times New Roman"/>
              </a:rPr>
              <a:t>.</a:t>
            </a: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27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28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dirty="0">
                <a:solidFill>
                  <a:prstClr val="black"/>
                </a:solidFill>
                <a:latin typeface="Times New Roman"/>
                <a:ea typeface="Times New Roman"/>
              </a:rPr>
              <a:t>, </a:t>
            </a:r>
            <a:r>
              <a:rPr lang="kk-KZ" sz="1200" kern="1400" dirty="0" smtClean="0">
                <a:solidFill>
                  <a:prstClr val="black"/>
                </a:solidFill>
                <a:latin typeface="Times New Roman"/>
                <a:ea typeface="Times New Roman"/>
              </a:rPr>
              <a:t>қар.</a:t>
            </a:r>
            <a:r>
              <a:rPr lang="kk-KZ" sz="1200" kern="1400" dirty="0" smtClean="0">
                <a:latin typeface="Times New Roman"/>
                <a:ea typeface="Times New Roman"/>
              </a:rPr>
              <a:t> </a:t>
            </a:r>
            <a:r>
              <a:rPr lang="kk-KZ" sz="1200" kern="1400" dirty="0" smtClean="0">
                <a:latin typeface="Times New Roman"/>
                <a:ea typeface="Times New Roman"/>
              </a:rPr>
              <a:t>Солтүстіктен жел </a:t>
            </a:r>
            <a:r>
              <a:rPr lang="kk-KZ" sz="1200" kern="1400" dirty="0">
                <a:latin typeface="Times New Roman"/>
                <a:ea typeface="Times New Roman"/>
              </a:rPr>
              <a:t>соғады, </a:t>
            </a:r>
            <a:r>
              <a:rPr lang="kk-KZ" sz="1200" kern="1400" dirty="0" smtClean="0">
                <a:latin typeface="Times New Roman"/>
                <a:ea typeface="Times New Roman"/>
              </a:rPr>
              <a:t>күші 5-10 м/с</a:t>
            </a:r>
            <a:r>
              <a:rPr lang="kk-KZ" sz="1200" kern="1400" dirty="0">
                <a:latin typeface="Times New Roman"/>
                <a:ea typeface="Times New Roman"/>
              </a:rPr>
              <a:t>. Ауа </a:t>
            </a:r>
            <a:r>
              <a:rPr lang="kk-KZ" sz="1200" kern="1400" smtClean="0">
                <a:latin typeface="Times New Roman"/>
                <a:ea typeface="Times New Roman"/>
              </a:rPr>
              <a:t>температурасы </a:t>
            </a:r>
            <a:r>
              <a:rPr lang="kk-KZ" sz="1200" kern="1400">
                <a:latin typeface="Times New Roman"/>
                <a:ea typeface="Times New Roman"/>
              </a:rPr>
              <a:t> </a:t>
            </a:r>
            <a:r>
              <a:rPr lang="kk-KZ" sz="1200" kern="1400" smtClean="0">
                <a:latin typeface="Times New Roman"/>
                <a:ea typeface="Times New Roman"/>
              </a:rPr>
              <a:t>13-15</a:t>
            </a:r>
            <a:r>
              <a:rPr lang="kk-KZ" sz="1200" kern="1400" smtClean="0">
                <a:latin typeface="Times New Roman"/>
                <a:ea typeface="Times New Roman"/>
              </a:rPr>
              <a:t>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25663</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4330</cp:revision>
  <cp:lastPrinted>2023-02-06T06:57:51Z</cp:lastPrinted>
  <dcterms:created xsi:type="dcterms:W3CDTF">2018-03-27T06:03:00Z</dcterms:created>
  <dcterms:modified xsi:type="dcterms:W3CDTF">2025-02-26T06:44:47Z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