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564761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27 </a:t>
            </a:r>
            <a:r>
              <a:rPr lang="kk-KZ" altLang="ru-RU" sz="1200" b="1" dirty="0" smtClean="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15-18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278218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25141</TotalTime>
  <Words>563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4604</cp:revision>
  <cp:lastPrinted>2021-07-01T07:38:07Z</cp:lastPrinted>
  <dcterms:created xsi:type="dcterms:W3CDTF">2018-03-27T06:03:00Z</dcterms:created>
  <dcterms:modified xsi:type="dcterms:W3CDTF">2025-02-26T08:05:51Z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