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8133231"/>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ақпанға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26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27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кей уақыттарда аздаған қар </a:t>
            </a:r>
            <a:r>
              <a:rPr lang="kk-KZ" sz="1200" dirty="0" smtClean="0">
                <a:latin typeface="Times New Roman" panose="02020603050405020304" pitchFamily="18" charset="0"/>
                <a:cs typeface="Times New Roman" panose="02020603050405020304" pitchFamily="18" charset="0"/>
              </a:rPr>
              <a:t>жауады. </a:t>
            </a:r>
            <a:r>
              <a:rPr lang="kk-KZ" sz="1200" dirty="0" smtClean="0">
                <a:latin typeface="Times New Roman" panose="02020603050405020304" pitchFamily="18" charset="0"/>
                <a:cs typeface="Times New Roman" panose="02020603050405020304" pitchFamily="18" charset="0"/>
              </a:rPr>
              <a:t>Оң</a:t>
            </a:r>
            <a:r>
              <a:rPr lang="kk-KZ" sz="1200" dirty="0" smtClean="0">
                <a:latin typeface="Times New Roman" panose="02020603050405020304" pitchFamily="18" charset="0"/>
                <a:cs typeface="Times New Roman" panose="02020603050405020304" pitchFamily="18" charset="0"/>
              </a:rPr>
              <a:t>түстік-шығыстан жел соғады,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16-18 </a:t>
            </a:r>
            <a:r>
              <a:rPr lang="kk-KZ" sz="1200" dirty="0" smtClean="0">
                <a:latin typeface="Times New Roman" panose="02020603050405020304" pitchFamily="18" charset="0"/>
                <a:cs typeface="Times New Roman" panose="02020603050405020304" pitchFamily="18" charset="0"/>
              </a:rPr>
              <a:t>градус аяз,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4-6</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суық болады.</a:t>
            </a:r>
          </a:p>
          <a:p>
            <a:pPr algn="ctr"/>
            <a:r>
              <a:rPr lang="kk-KZ" altLang="ru-RU" sz="1200" b="1" dirty="0" smtClean="0">
                <a:solidFill>
                  <a:srgbClr val="000000"/>
                </a:solidFill>
                <a:latin typeface="Times New Roman" pitchFamily="18" charset="0"/>
                <a:cs typeface="Times New Roman" pitchFamily="18" charset="0"/>
              </a:rPr>
              <a:t>28 </a:t>
            </a:r>
            <a:r>
              <a:rPr lang="kk-KZ" altLang="ru-RU" sz="1200" b="1" dirty="0" smtClean="0">
                <a:solidFill>
                  <a:srgbClr val="000000"/>
                </a:solidFill>
                <a:latin typeface="Times New Roman" pitchFamily="18" charset="0"/>
                <a:cs typeface="Times New Roman" pitchFamily="18" charset="0"/>
              </a:rPr>
              <a:t>ақпанда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27 </a:t>
            </a:r>
            <a:r>
              <a:rPr lang="ru-RU" sz="1200" b="1" dirty="0" err="1" smtClean="0">
                <a:solidFill>
                  <a:srgbClr val="000000"/>
                </a:solidFill>
                <a:latin typeface="Times New Roman" pitchFamily="18" charset="0"/>
                <a:cs typeface="Times New Roman" pitchFamily="18" charset="0"/>
              </a:rPr>
              <a:t>ақпан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28</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4-9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18695660"/>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4988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0,998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0,618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145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0,362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1,063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a:t>
            </a:r>
            <a:r>
              <a:rPr lang="kk-KZ" altLang="ru-RU" sz="1200" b="1" dirty="0" smtClean="0">
                <a:latin typeface="Times New Roman" panose="02020603050405020304" pitchFamily="18" charset="0"/>
                <a:cs typeface="Times New Roman" panose="02020603050405020304" pitchFamily="18" charset="0"/>
              </a:rPr>
              <a:t> ақпандағы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173900"/>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27 </a:t>
            </a:r>
            <a:r>
              <a:rPr lang="kk-KZ" sz="1200" dirty="0" smtClean="0">
                <a:solidFill>
                  <a:schemeClr val="tx1"/>
                </a:solidFill>
                <a:latin typeface="Times New Roman" panose="02020603050405020304" pitchFamily="18" charset="0"/>
                <a:cs typeface="Times New Roman" panose="02020603050405020304" pitchFamily="18" charset="0"/>
              </a:rPr>
              <a:t>ақпанда, </a:t>
            </a:r>
            <a:r>
              <a:rPr lang="kk-KZ" sz="1200" dirty="0" smtClean="0">
                <a:solidFill>
                  <a:schemeClr val="tx1"/>
                </a:solidFill>
                <a:latin typeface="Times New Roman" panose="02020603050405020304" pitchFamily="18" charset="0"/>
                <a:cs typeface="Times New Roman" panose="02020603050405020304" pitchFamily="18" charset="0"/>
              </a:rPr>
              <a:t>28 </a:t>
            </a:r>
            <a:r>
              <a:rPr lang="kk-KZ" sz="1200" dirty="0"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22512</TotalTime>
  <Words>519</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5361</cp:revision>
  <cp:lastPrinted>2021-07-01T07:38:07Z</cp:lastPrinted>
  <dcterms:created xsi:type="dcterms:W3CDTF">2018-03-27T06:03:00Z</dcterms:created>
  <dcterms:modified xsi:type="dcterms:W3CDTF">2025-02-26T11:06:08Z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