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4137544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февраля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27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феврал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2172238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27 февраля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28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Ночью и утром туман. Ветер 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 переходом на юго-западный 3-8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мороза,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14006</TotalTime>
  <Words>625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3472</cp:revision>
  <cp:lastPrinted>2021-07-01T03:56:27Z</cp:lastPrinted>
  <dcterms:created xsi:type="dcterms:W3CDTF">2018-03-27T06:03:00Z</dcterms:created>
  <dcterms:modified xsi:type="dcterms:W3CDTF">2025-02-27T06:50:17Z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