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617058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утром и днем снег. Ветер западный 5-10 м/с. Температура воздуха ночью 15-17, днем 6-8 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328401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40997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6282</cp:revision>
  <cp:lastPrinted>2021-11-30T05:55:24Z</cp:lastPrinted>
  <dcterms:created xsi:type="dcterms:W3CDTF">2018-03-27T06:03:00Z</dcterms:created>
  <dcterms:modified xsi:type="dcterms:W3CDTF">2025-02-27T06:15:42Z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