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55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1998184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снег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низовая метель.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9-14 м/с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2025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небольшой снег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низовая метель.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18044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6227</cp:revision>
  <cp:lastPrinted>2021-07-01T03:56:27Z</cp:lastPrinted>
  <dcterms:created xsi:type="dcterms:W3CDTF">2018-03-27T06:03:00Z</dcterms:created>
  <dcterms:modified xsi:type="dcterms:W3CDTF">2025-02-27T07:51:55Z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