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7" d="100"/>
          <a:sy n="77" d="100"/>
        </p:scale>
        <p:origin x="90" y="6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93112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82681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снег, гололед, ночью сильный снег, метель. Ветер северо-западный 9-14 м/с. Температура воздуха ночью 9-11, днем 3-5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снег, гололед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28080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3749</cp:revision>
  <cp:lastPrinted>2021-10-15T03:50:29Z</cp:lastPrinted>
  <dcterms:created xsi:type="dcterms:W3CDTF">2018-03-27T06:03:00Z</dcterms:created>
  <dcterms:modified xsi:type="dcterms:W3CDTF">2025-02-27T07:40:11Z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