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338" y="-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05092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029402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ночью </a:t>
            </a: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небольшой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снег, туман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Ветер северо-восточный 5-10 м/с. Температура воздуха ночью 11-13, днем 4-6 мороза.</a:t>
            </a: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марта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осадков, туман.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северо-восточный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29305</TotalTime>
  <Words>596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5511</cp:revision>
  <cp:lastPrinted>2021-07-01T03:56:27Z</cp:lastPrinted>
  <dcterms:created xsi:type="dcterms:W3CDTF">2018-03-27T06:03:00Z</dcterms:created>
  <dcterms:modified xsi:type="dcterms:W3CDTF">2025-02-27T07:43:57Z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