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413754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01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небольшой снег. Ветер западный 7-12 м/с. Температура воздуха ночью 14-16, днем 5-7 мороза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облачность, небольшой снег.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18-20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53646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марта, ночью 02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41022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6286</cp:revision>
  <cp:lastPrinted>2021-11-30T05:55:24Z</cp:lastPrinted>
  <dcterms:created xsi:type="dcterms:W3CDTF">2018-03-27T06:03:00Z</dcterms:created>
  <dcterms:modified xsi:type="dcterms:W3CDTF">2025-02-28T06:24:42Z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