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600948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059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7901" y="277457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марта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01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о-восточный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восточный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восточный, северо-восточный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179602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216449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марта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31934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Тарасенко Л.И./Проненко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41502</TotalTime>
  <Words>590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5538</cp:revision>
  <cp:lastPrinted>2021-02-03T11:37:00Z</cp:lastPrinted>
  <dcterms:created xsi:type="dcterms:W3CDTF">2018-03-27T06:03:00Z</dcterms:created>
  <dcterms:modified xsi:type="dcterms:W3CDTF">2025-02-28T10:13:21Z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