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27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605131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14476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снег, гололед, низовая метель. Ветер северный, северо-западный 9-14 м/с. Температура воздуха ночью 8-10, днем 3-5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снег, гололед, низовая метель.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28142</TotalTime>
  <Words>600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3754</cp:revision>
  <cp:lastPrinted>2021-10-15T03:50:29Z</cp:lastPrinted>
  <dcterms:created xsi:type="dcterms:W3CDTF">2018-03-27T06:03:00Z</dcterms:created>
  <dcterms:modified xsi:type="dcterms:W3CDTF">2025-02-28T07:49:28Z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