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98100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00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. 01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12-14, днем 3-5 мороза.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01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050705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22219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2021-07-01T03:56:27Z</cp:lastPrinted>
  <dcterms:created xsi:type="dcterms:W3CDTF">2018-03-27T06:03:00Z</dcterms:created>
  <dcterms:modified xsi:type="dcterms:W3CDTF">2025-02-28T07:00:08Z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