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246" y="-8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166882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01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01 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небольшой снег, поземок.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юго-западный, западный                9-14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10-12, днем 4-6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01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02 марта 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снег, низовая метель. Ветер юго-западный 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6-8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марта, ночью 02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18047</TotalTime>
  <Words>637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6231</cp:revision>
  <cp:lastPrinted>2021-07-01T03:56:27Z</cp:lastPrinted>
  <dcterms:created xsi:type="dcterms:W3CDTF">2018-03-27T06:03:00Z</dcterms:created>
  <dcterms:modified xsi:type="dcterms:W3CDTF">2025-02-28T07:02:54Z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