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58253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713867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</a:t>
            </a:r>
            <a:r>
              <a:rPr lang="ru-RU" sz="12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Временами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3978709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14650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3412</cp:revision>
  <cp:lastPrinted>2021-07-01T03:56:27Z</cp:lastPrinted>
  <dcterms:created xsi:type="dcterms:W3CDTF">2018-03-27T06:03:00Z</dcterms:created>
  <dcterms:modified xsi:type="dcterms:W3CDTF">2025-02-28T06:51:29Z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