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623933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восточный, юго-восточный 3-8 м/с. Температура воздуха ночью 16-18, днем 5-7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марта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02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юго-восточный 9-14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5522199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23840</TotalTime>
  <Words>603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4614</cp:revision>
  <cp:lastPrinted>2021-07-01T03:56:27Z</cp:lastPrinted>
  <dcterms:created xsi:type="dcterms:W3CDTF">2018-03-27T06:03:00Z</dcterms:created>
  <dcterms:modified xsi:type="dcterms:W3CDTF">2025-02-28T09:22:22Z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