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02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65258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 Ветер восточный, юго-восточный 0-5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0-5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6932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076808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22760</TotalTime>
  <Words>693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3512</cp:revision>
  <cp:lastPrinted>2021-10-18T15:52:53Z</cp:lastPrinted>
  <dcterms:created xsi:type="dcterms:W3CDTF">2018-03-27T06:03:00Z</dcterms:created>
  <dcterms:modified xsi:type="dcterms:W3CDTF">2025-02-28T08:31:57Z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