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59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772727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восточный, юго-восточный 2-7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осадков, туман.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448" y="2192105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2448" y="31512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05053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19418</TotalTime>
  <Words>608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3275</cp:revision>
  <cp:lastPrinted>2021-07-01T03:56:27Z</cp:lastPrinted>
  <dcterms:created xsi:type="dcterms:W3CDTF">2018-03-27T06:03:00Z</dcterms:created>
  <dcterms:modified xsi:type="dcterms:W3CDTF">2025-02-28T08:31:50Z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