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01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01 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ночью</a:t>
            </a:r>
            <a:r>
              <a:rPr lang="kk-KZ" dirty="0">
                <a:solidFill>
                  <a:schemeClr val="tx1"/>
                </a:solidFill>
              </a:rPr>
              <a:t> снег. Временами туман, на дорогах гололедица. </a:t>
            </a:r>
            <a:r>
              <a:rPr lang="ru-RU" dirty="0">
                <a:solidFill>
                  <a:schemeClr val="tx1"/>
                </a:solidFill>
              </a:rPr>
              <a:t>Ветер северо-восточный 2-7 м/с. Температура воздуха ночью 3-5 мороза, днем 1-3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01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</a:t>
            </a:r>
            <a:r>
              <a:rPr lang="en-US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417881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23873</TotalTime>
  <Words>785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5622</cp:revision>
  <cp:lastPrinted>2021-07-01T09:11:30Z</cp:lastPrinted>
  <dcterms:created xsi:type="dcterms:W3CDTF">2018-03-27T06:03:00Z</dcterms:created>
  <dcterms:modified xsi:type="dcterms:W3CDTF">2025-02-28T05:38:41Z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