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494" y="9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715787290"/>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ақпан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725018139"/>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35</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0,218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305</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0,061</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28 ақпанға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01 наурызға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 наурыз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02 </a:t>
            </a:r>
            <a:r>
              <a:rPr lang="ru-RU" altLang="ru-RU" sz="1200" b="1" dirty="0" err="1" smtClean="0">
                <a:latin typeface="Times New Roman" pitchFamily="18" charset="0"/>
                <a:cs typeface="Times New Roman" pitchFamily="18" charset="0"/>
              </a:rPr>
              <a:t>наурыз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solidFill>
                  <a:srgbClr val="000000"/>
                </a:solidFill>
                <a:latin typeface="Times New Roman"/>
                <a:ea typeface="Times New Roman"/>
              </a:rPr>
              <a:t>Бұлтты</a:t>
            </a:r>
            <a:r>
              <a:rPr lang="kk-KZ" sz="1200" kern="1400" dirty="0">
                <a:solidFill>
                  <a:srgbClr val="000000"/>
                </a:solidFill>
                <a:latin typeface="Times New Roman"/>
                <a:ea typeface="Times New Roman"/>
              </a:rPr>
              <a:t>, кей уақытта </a:t>
            </a:r>
            <a:r>
              <a:rPr lang="kk-KZ" sz="1200" kern="1400" dirty="0" smtClean="0">
                <a:solidFill>
                  <a:srgbClr val="000000"/>
                </a:solidFill>
                <a:latin typeface="Times New Roman"/>
                <a:ea typeface="Times New Roman"/>
              </a:rPr>
              <a:t>қар, жаяу бұрқасын. </a:t>
            </a:r>
            <a:r>
              <a:rPr lang="kk-KZ" sz="1200" kern="1400" dirty="0">
                <a:latin typeface="Times New Roman"/>
                <a:ea typeface="Times New Roman"/>
              </a:rPr>
              <a:t>Солтүстіктен</a:t>
            </a:r>
            <a:r>
              <a:rPr lang="kk-KZ" sz="1200" kern="1400" dirty="0" smtClean="0">
                <a:solidFill>
                  <a:srgbClr val="000000"/>
                </a:solidFill>
                <a:latin typeface="Times New Roman"/>
                <a:ea typeface="Times New Roman"/>
              </a:rPr>
              <a:t> 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9-14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10-12, </a:t>
            </a:r>
            <a:r>
              <a:rPr lang="kk-KZ" sz="1200" kern="1400">
                <a:solidFill>
                  <a:srgbClr val="000000"/>
                </a:solidFill>
                <a:latin typeface="Times New Roman"/>
                <a:ea typeface="Times New Roman"/>
              </a:rPr>
              <a:t>күндіз </a:t>
            </a:r>
            <a:r>
              <a:rPr lang="kk-KZ" sz="1200" kern="1400" smtClean="0">
                <a:solidFill>
                  <a:srgbClr val="000000"/>
                </a:solidFill>
                <a:latin typeface="Times New Roman"/>
                <a:ea typeface="Times New Roman"/>
              </a:rPr>
              <a:t>4-6 </a:t>
            </a:r>
            <a:r>
              <a:rPr lang="kk-KZ" sz="1200" kern="1400" dirty="0">
                <a:solidFill>
                  <a:srgbClr val="000000"/>
                </a:solidFill>
                <a:latin typeface="Times New Roman"/>
                <a:ea typeface="Times New Roman"/>
              </a:rPr>
              <a:t>аяз</a:t>
            </a:r>
            <a:r>
              <a:rPr lang="kk-KZ" sz="1200" kern="1400" dirty="0" smtClean="0">
                <a:solidFill>
                  <a:srgbClr val="000000"/>
                </a:solidFill>
                <a:latin typeface="Times New Roman"/>
                <a:ea typeface="Times New Roman"/>
              </a:rPr>
              <a:t>.</a:t>
            </a:r>
          </a:p>
          <a:p>
            <a:pPr algn="just" eaLnBrk="1" hangingPunct="1"/>
            <a:endParaRPr lang="ru-RU"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0</a:t>
            </a:r>
            <a:r>
              <a:rPr lang="kk-KZ" altLang="ru-RU" sz="1200" b="1" dirty="0" smtClean="0">
                <a:latin typeface="Times New Roman" pitchFamily="18" charset="0"/>
                <a:cs typeface="Times New Roman" pitchFamily="18" charset="0"/>
              </a:rPr>
              <a:t>1 наурыздан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02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kern="1400" dirty="0" smtClean="0">
                <a:solidFill>
                  <a:prstClr val="black"/>
                </a:solidFill>
                <a:latin typeface="Times New Roman"/>
                <a:ea typeface="Times New Roman"/>
              </a:rPr>
              <a:t>Бұлтты</a:t>
            </a:r>
            <a:r>
              <a:rPr lang="kk-KZ" sz="1200" kern="1400" dirty="0">
                <a:solidFill>
                  <a:prstClr val="black"/>
                </a:solidFill>
                <a:latin typeface="Times New Roman"/>
                <a:ea typeface="Times New Roman"/>
              </a:rPr>
              <a:t>, </a:t>
            </a:r>
            <a:r>
              <a:rPr lang="kk-KZ" sz="1200" kern="1400" dirty="0" smtClean="0">
                <a:solidFill>
                  <a:prstClr val="black"/>
                </a:solidFill>
                <a:latin typeface="Times New Roman"/>
                <a:ea typeface="Times New Roman"/>
              </a:rPr>
              <a:t>қар, жаяу бұрқасын.</a:t>
            </a:r>
            <a:r>
              <a:rPr lang="kk-KZ" sz="1200" kern="1400" dirty="0" smtClean="0">
                <a:latin typeface="Times New Roman"/>
                <a:ea typeface="Times New Roman"/>
              </a:rPr>
              <a:t> Солтүстіктен жел </a:t>
            </a:r>
            <a:r>
              <a:rPr lang="kk-KZ" sz="1200" kern="1400" dirty="0">
                <a:latin typeface="Times New Roman"/>
                <a:ea typeface="Times New Roman"/>
              </a:rPr>
              <a:t>соғады, </a:t>
            </a:r>
            <a:r>
              <a:rPr lang="kk-KZ" sz="1200" kern="1400" dirty="0" smtClean="0">
                <a:latin typeface="Times New Roman"/>
                <a:ea typeface="Times New Roman"/>
              </a:rPr>
              <a:t>күші 9-14 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a:latin typeface="Times New Roman"/>
                <a:ea typeface="Times New Roman"/>
              </a:rPr>
              <a:t> </a:t>
            </a:r>
            <a:r>
              <a:rPr lang="kk-KZ" sz="1200" kern="1400" dirty="0" smtClean="0">
                <a:latin typeface="Times New Roman"/>
                <a:ea typeface="Times New Roman"/>
              </a:rPr>
              <a:t>11-13 аяз.</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236787"/>
            <a:ext cx="474305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dirty="0" smtClean="0">
                <a:solidFill>
                  <a:srgbClr val="000000"/>
                </a:solidFill>
                <a:latin typeface="Times New Roman" pitchFamily="18" charset="0"/>
                <a:cs typeface="Times New Roman" pitchFamily="18" charset="0"/>
              </a:rPr>
              <a:t> Б</a:t>
            </a:r>
            <a:r>
              <a:rPr lang="kk-KZ" altLang="ru-RU" sz="1200" b="1" i="1" dirty="0" smtClean="0">
                <a:solidFill>
                  <a:srgbClr val="000000"/>
                </a:solidFill>
                <a:latin typeface="Times New Roman" pitchFamily="18" charset="0"/>
                <a:cs typeface="Times New Roman" pitchFamily="18" charset="0"/>
              </a:rPr>
              <a:t>.</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25767</TotalTime>
  <Words>578</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4344</cp:revision>
  <cp:lastPrinted>2023-02-06T06:57:51Z</cp:lastPrinted>
  <dcterms:created xsi:type="dcterms:W3CDTF">2018-03-27T06:03:00Z</dcterms:created>
  <dcterms:modified xsi:type="dcterms:W3CDTF">2025-02-28T07:53:59Z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