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426" y="9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6063379"/>
              </p:ext>
            </p:extLst>
          </p:nvPr>
        </p:nvGraphicFramePr>
        <p:xfrm>
          <a:off x="344488" y="2213601"/>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562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28</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1815568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kk-KZ" altLang="ru-RU" sz="1100" b="1" dirty="0" smtClean="0">
                <a:latin typeface="Times New Roman" panose="02020603050405020304" pitchFamily="18" charset="0"/>
                <a:cs typeface="Times New Roman" panose="02020603050405020304" pitchFamily="18" charset="0"/>
              </a:rPr>
              <a:t>01 наурыз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01 наурыз</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қар, көктайғақ, жаяу бұрқасын</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солтүстіктен, 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8-10</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 </a:t>
            </a:r>
            <a:r>
              <a:rPr lang="kk-KZ" sz="1100" dirty="0" smtClean="0">
                <a:solidFill>
                  <a:prstClr val="black"/>
                </a:solidFill>
                <a:latin typeface="Times New Roman" pitchFamily="18" charset="0"/>
                <a:cs typeface="Times New Roman" pitchFamily="18" charset="0"/>
              </a:rPr>
              <a:t>күндіз 3-5 аяз</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a:t>
            </a:r>
            <a:r>
              <a:rPr lang="kk-KZ" sz="1100" b="1" dirty="0" smtClean="0">
                <a:solidFill>
                  <a:srgbClr val="000000"/>
                </a:solidFill>
                <a:latin typeface="Times New Roman" panose="02020603050405020304" pitchFamily="18" charset="0"/>
                <a:cs typeface="Times New Roman" panose="02020603050405020304" pitchFamily="18" charset="0"/>
              </a:rPr>
              <a:t>2 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kk-KZ" sz="1100" b="1" dirty="0" smtClean="0">
                <a:solidFill>
                  <a:srgbClr val="000000"/>
                </a:solidFill>
                <a:latin typeface="Times New Roman" panose="02020603050405020304" pitchFamily="18" charset="0"/>
                <a:cs typeface="Times New Roman" panose="02020603050405020304" pitchFamily="18" charset="0"/>
              </a:rPr>
              <a:t>01 наурыз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02 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Бұлтты, қар, көктайғақ, жаяу бұрқасын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солтүстік-батыстан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9-14 </a:t>
            </a:r>
            <a:r>
              <a:rPr lang="kk-KZ" sz="1100" dirty="0">
                <a:solidFill>
                  <a:prstClr val="black"/>
                </a:solidFill>
                <a:latin typeface="Times New Roman" pitchFamily="18" charset="0"/>
                <a:cs typeface="Times New Roman" pitchFamily="18" charset="0"/>
              </a:rPr>
              <a:t>м/с. Ауа температурасы </a:t>
            </a:r>
            <a:r>
              <a:rPr lang="kk-KZ" sz="1100">
                <a:solidFill>
                  <a:prstClr val="black"/>
                </a:solidFill>
                <a:latin typeface="Times New Roman" pitchFamily="18" charset="0"/>
                <a:cs typeface="Times New Roman" pitchFamily="18" charset="0"/>
              </a:rPr>
              <a:t>түнде </a:t>
            </a:r>
            <a:r>
              <a:rPr lang="kk-KZ" sz="1100" smtClean="0">
                <a:solidFill>
                  <a:prstClr val="black"/>
                </a:solidFill>
                <a:latin typeface="Times New Roman" pitchFamily="18" charset="0"/>
                <a:cs typeface="Times New Roman" pitchFamily="18" charset="0"/>
              </a:rPr>
              <a:t>4-6 аяз</a:t>
            </a:r>
            <a:endParaRPr lang="kk-KZ"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pic>
        <p:nvPicPr>
          <p:cNvPr id="2" name="Рисунок 1"/>
          <p:cNvPicPr>
            <a:picLocks noChangeAspect="1"/>
          </p:cNvPicPr>
          <p:nvPr/>
        </p:nvPicPr>
        <p:blipFill>
          <a:blip r:embed="rId4"/>
          <a:stretch>
            <a:fillRect/>
          </a:stretch>
        </p:blipFill>
        <p:spPr>
          <a:xfrm>
            <a:off x="3700163" y="3279635"/>
            <a:ext cx="2505673" cy="29873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03662" y="617872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30280</TotalTime>
  <Words>591</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3798</cp:revision>
  <cp:lastPrinted>2021-07-01T07:38:07Z</cp:lastPrinted>
  <dcterms:created xsi:type="dcterms:W3CDTF">2018-03-27T06:03:00Z</dcterms:created>
  <dcterms:modified xsi:type="dcterms:W3CDTF">2025-02-28T07:49:23Z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