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38319904"/>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19807156"/>
              </p:ext>
            </p:extLst>
          </p:nvPr>
        </p:nvGraphicFramePr>
        <p:xfrm>
          <a:off x="5037714" y="4594056"/>
          <a:ext cx="4667576" cy="182975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1397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0.279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191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0.476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0.063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308324"/>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01 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01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түнде жауын-шашынды </a:t>
            </a:r>
            <a:r>
              <a:rPr lang="kk-KZ" sz="1200" dirty="0" smtClean="0">
                <a:latin typeface="Times New Roman" panose="02020603050405020304" pitchFamily="18" charset="0"/>
                <a:cs typeface="Times New Roman" panose="02020603050405020304" pitchFamily="18" charset="0"/>
              </a:rPr>
              <a:t>(жаңбыр, қар), көктайғақ. Кей уақытта тұман. Жел </a:t>
            </a:r>
            <a:r>
              <a:rPr lang="kk-KZ" sz="1200" dirty="0" smtClean="0">
                <a:latin typeface="Times New Roman" panose="02020603050405020304" pitchFamily="18" charset="0"/>
                <a:cs typeface="Times New Roman" panose="02020603050405020304" pitchFamily="18" charset="0"/>
              </a:rPr>
              <a:t>оңтүстік-шығыстан </a:t>
            </a:r>
            <a:r>
              <a:rPr lang="kk-KZ" sz="1200" dirty="0" smtClean="0">
                <a:latin typeface="Times New Roman" panose="02020603050405020304" pitchFamily="18" charset="0"/>
                <a:cs typeface="Times New Roman" panose="02020603050405020304" pitchFamily="18" charset="0"/>
              </a:rPr>
              <a:t>7-12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5-7 </a:t>
            </a:r>
            <a:r>
              <a:rPr lang="kk-KZ" sz="1200" dirty="0" smtClean="0">
                <a:latin typeface="Times New Roman" panose="02020603050405020304" pitchFamily="18" charset="0"/>
                <a:cs typeface="Times New Roman" panose="02020603050405020304" pitchFamily="18" charset="0"/>
              </a:rPr>
              <a:t>аяз</a:t>
            </a:r>
            <a:r>
              <a:rPr lang="kk-KZ" sz="1200" dirty="0">
                <a:latin typeface="Times New Roman" panose="02020603050405020304" pitchFamily="18" charset="0"/>
                <a:cs typeface="Times New Roman" panose="02020603050405020304" pitchFamily="18" charset="0"/>
              </a:rPr>
              <a:t>, </a:t>
            </a:r>
            <a:r>
              <a:rPr lang="kk-KZ" sz="1200" smtClean="0">
                <a:latin typeface="Times New Roman" panose="02020603050405020304" pitchFamily="18" charset="0"/>
                <a:cs typeface="Times New Roman" panose="02020603050405020304" pitchFamily="18" charset="0"/>
              </a:rPr>
              <a:t>күндіз </a:t>
            </a:r>
            <a:r>
              <a:rPr lang="kk-KZ" sz="1200" smtClean="0">
                <a:latin typeface="Times New Roman" panose="02020603050405020304" pitchFamily="18" charset="0"/>
                <a:cs typeface="Times New Roman" panose="02020603050405020304" pitchFamily="18" charset="0"/>
              </a:rPr>
              <a:t>3-5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02 наурызға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01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02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Көшпелі бұлтты</a:t>
            </a:r>
            <a:r>
              <a:rPr lang="kk-KZ" sz="1200" dirty="0" smtClean="0">
                <a:latin typeface="Times New Roman" panose="02020603050405020304" pitchFamily="18" charset="0"/>
                <a:cs typeface="Times New Roman" panose="02020603050405020304" pitchFamily="18" charset="0"/>
              </a:rPr>
              <a:t>, кей </a:t>
            </a:r>
            <a:r>
              <a:rPr lang="kk-KZ" sz="1200" dirty="0">
                <a:latin typeface="Times New Roman" panose="02020603050405020304" pitchFamily="18" charset="0"/>
                <a:cs typeface="Times New Roman" panose="02020603050405020304" pitchFamily="18" charset="0"/>
              </a:rPr>
              <a:t>уақытта жауын-шашынды (жаңбыр, қар</a:t>
            </a:r>
            <a:r>
              <a:rPr lang="kk-KZ" sz="1200" dirty="0" smtClean="0">
                <a:latin typeface="Times New Roman" panose="02020603050405020304" pitchFamily="18" charset="0"/>
                <a:cs typeface="Times New Roman" panose="02020603050405020304" pitchFamily="18" charset="0"/>
              </a:rPr>
              <a:t>), тұман</a:t>
            </a:r>
            <a:r>
              <a:rPr lang="kk-KZ" sz="1200" dirty="0">
                <a:latin typeface="Times New Roman" panose="02020603050405020304" pitchFamily="18" charset="0"/>
                <a:cs typeface="Times New Roman" panose="02020603050405020304" pitchFamily="18" charset="0"/>
              </a:rPr>
              <a:t>, көктайғақ. Жел </a:t>
            </a:r>
            <a:r>
              <a:rPr lang="kk-KZ" sz="1200" dirty="0" smtClean="0">
                <a:latin typeface="Times New Roman" panose="02020603050405020304" pitchFamily="18" charset="0"/>
                <a:cs typeface="Times New Roman" panose="02020603050405020304" pitchFamily="18" charset="0"/>
              </a:rPr>
              <a:t>солтүстік-шығыстан 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5-7 аяз</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01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02 </a:t>
            </a:r>
            <a:r>
              <a:rPr lang="ru-RU" sz="1200" dirty="0" err="1" smtClean="0">
                <a:solidFill>
                  <a:schemeClr val="tx1"/>
                </a:solidFill>
                <a:latin typeface="Times New Roman" pitchFamily="18" charset="0"/>
                <a:cs typeface="Times New Roman" pitchFamily="18" charset="0"/>
              </a:rPr>
              <a:t>наурызға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971489798"/>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Баймаганбетова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15419</TotalTime>
  <Words>551</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3519</cp:revision>
  <cp:lastPrinted>2021-07-01T07:38:07Z</cp:lastPrinted>
  <dcterms:created xsi:type="dcterms:W3CDTF">2018-03-27T06:03:00Z</dcterms:created>
  <dcterms:modified xsi:type="dcterms:W3CDTF">2025-02-28T06:52:00Z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