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4" d="100"/>
          <a:sy n="104" d="100"/>
        </p:scale>
        <p:origin x="666"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46370348"/>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5</a:t>
                      </a:r>
                      <a:r>
                        <a:rPr lang="ru-RU" altLang="x-none" sz="1600" b="1" i="1" dirty="0" smtClean="0">
                          <a:solidFill>
                            <a:srgbClr val="002060"/>
                          </a:solidFill>
                          <a:latin typeface="Times New Roman" panose="02020603050405020304" pitchFamily="18" charset="0"/>
                          <a:cs typeface="Times New Roman" panose="02020603050405020304" pitchFamily="18" charset="0"/>
                        </a:rPr>
                        <a:t>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482546"/>
            <a:ext cx="4824411"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28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046714"/>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01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28 ақпан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Аздаған </a:t>
            </a:r>
            <a:r>
              <a:rPr lang="kk-KZ" sz="1200" dirty="0" smtClean="0">
                <a:solidFill>
                  <a:prstClr val="black"/>
                </a:solidFill>
                <a:latin typeface="Times New Roman" pitchFamily="18" charset="0"/>
                <a:cs typeface="Times New Roman" pitchFamily="18" charset="0"/>
              </a:rPr>
              <a:t>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kk-KZ" sz="1200" dirty="0" smtClean="0">
                <a:solidFill>
                  <a:prstClr val="black"/>
                </a:solidFill>
                <a:latin typeface="Times New Roman" pitchFamily="18" charset="0"/>
                <a:cs typeface="Times New Roman" pitchFamily="18" charset="0"/>
              </a:rPr>
              <a:t>Түнде және таңертең тұман. Жел шығыстан, оңтүстік-шығыстан </a:t>
            </a:r>
            <a:r>
              <a:rPr lang="kk-KZ" sz="1200" dirty="0" smtClean="0">
                <a:solidFill>
                  <a:prstClr val="black"/>
                </a:solidFill>
                <a:latin typeface="Times New Roman" pitchFamily="18" charset="0"/>
                <a:cs typeface="Times New Roman" pitchFamily="18" charset="0"/>
              </a:rPr>
              <a:t>соғады, күші 0-5 м/с</a:t>
            </a:r>
            <a:r>
              <a:rPr lang="kk-KZ" sz="1200" dirty="0">
                <a:solidFill>
                  <a:prstClr val="black"/>
                </a:solidFill>
                <a:latin typeface="Times New Roman" pitchFamily="18" charset="0"/>
                <a:cs typeface="Times New Roman" pitchFamily="18" charset="0"/>
              </a:rPr>
              <a:t>. Ауа </a:t>
            </a:r>
            <a:r>
              <a:rPr lang="kk-KZ" sz="1200" dirty="0" smtClean="0">
                <a:solidFill>
                  <a:prstClr val="black"/>
                </a:solidFill>
                <a:latin typeface="Times New Roman" pitchFamily="18" charset="0"/>
                <a:cs typeface="Times New Roman" pitchFamily="18" charset="0"/>
              </a:rPr>
              <a:t>температурасы түнде </a:t>
            </a:r>
            <a:r>
              <a:rPr lang="kk-KZ" sz="1200" dirty="0" smtClean="0">
                <a:solidFill>
                  <a:prstClr val="black"/>
                </a:solidFill>
                <a:latin typeface="Times New Roman" pitchFamily="18" charset="0"/>
                <a:cs typeface="Times New Roman" pitchFamily="18" charset="0"/>
              </a:rPr>
              <a:t>18-20°, </a:t>
            </a:r>
            <a:r>
              <a:rPr lang="kk-KZ" sz="1200" dirty="0" smtClean="0">
                <a:solidFill>
                  <a:prstClr val="black"/>
                </a:solidFill>
                <a:latin typeface="Times New Roman" pitchFamily="18" charset="0"/>
                <a:cs typeface="Times New Roman" pitchFamily="18" charset="0"/>
              </a:rPr>
              <a:t>күндіз 5-7</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a:t>
            </a:r>
            <a:r>
              <a:rPr lang="" sz="1200" dirty="0" smtClean="0">
                <a:solidFill>
                  <a:prstClr val="black"/>
                </a:solidFill>
                <a:latin typeface="Times New Roman" pitchFamily="18" charset="0"/>
                <a:cs typeface="Times New Roman" pitchFamily="18" charset="0"/>
              </a:rPr>
              <a:t>аяз</a:t>
            </a:r>
            <a:r>
              <a:rPr lang="" sz="1200" dirty="0">
                <a:solidFill>
                  <a:prstClr val="black"/>
                </a:solidFill>
                <a:latin typeface="Times New Roman" pitchFamily="18" charset="0"/>
                <a:cs typeface="Times New Roman" pitchFamily="18" charset="0"/>
              </a:rPr>
              <a:t> </a:t>
            </a:r>
            <a:r>
              <a:rPr lang="" sz="1200" dirty="0" smtClean="0">
                <a:solidFill>
                  <a:prstClr val="black"/>
                </a:solidFill>
                <a:latin typeface="Times New Roman" pitchFamily="18" charset="0"/>
                <a:cs typeface="Times New Roman" pitchFamily="18" charset="0"/>
              </a:rPr>
              <a:t>болады</a:t>
            </a:r>
            <a:r>
              <a:rPr lang="kk-KZ" sz="1200" dirty="0" smtClean="0">
                <a:solidFill>
                  <a:prstClr val="black"/>
                </a:solidFill>
                <a:latin typeface="Times New Roman" pitchFamily="18" charset="0"/>
                <a:cs typeface="Times New Roman" pitchFamily="18" charset="0"/>
              </a:rPr>
              <a:t>.</a:t>
            </a:r>
          </a:p>
          <a:p>
            <a:pPr algn="just">
              <a:spcBef>
                <a:spcPts val="0"/>
              </a:spcBef>
              <a:defRPr/>
            </a:pPr>
            <a:endParaRPr lang="ru-RU" altLang="ru-RU" sz="7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02 </a:t>
            </a:r>
            <a:r>
              <a:rPr lang="ru-RU" altLang="ru-RU" sz="1200" b="1" dirty="0" err="1" smtClean="0">
                <a:latin typeface="Times New Roman" pitchFamily="18" charset="0"/>
                <a:cs typeface="Times New Roman" pitchFamily="18" charset="0"/>
              </a:rPr>
              <a:t>наурыз</a:t>
            </a:r>
            <a:r>
              <a:rPr lang="kk-KZ" altLang="ru-RU" sz="1200" b="1" dirty="0" smtClean="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01 </a:t>
            </a:r>
            <a:r>
              <a:rPr lang="ru-RU" altLang="ru-RU" sz="1200" b="1" dirty="0" err="1" smtClean="0">
                <a:latin typeface="Times New Roman" pitchFamily="18" charset="0"/>
                <a:cs typeface="Times New Roman" pitchFamily="18" charset="0"/>
              </a:rPr>
              <a:t>наурыз</a:t>
            </a:r>
            <a:r>
              <a:rPr lang="kk-KZ"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02 </a:t>
            </a:r>
            <a:r>
              <a:rPr lang="ru-RU" sz="1200" b="1" dirty="0" err="1" smtClean="0">
                <a:latin typeface="Times New Roman" panose="02020603050405020304" pitchFamily="18" charset="0"/>
                <a:cs typeface="Times New Roman" panose="02020603050405020304" pitchFamily="18" charset="0"/>
              </a:rPr>
              <a:t>наурыз</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 жауын-шашынсыз. Жел оңтүстік</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шығыстан соғады, күші 0-5 м/с. Ауа температурасы 18-20° аяз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5049323" y="220395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01 </a:t>
            </a:r>
            <a:r>
              <a:rPr lang="ru-RU" sz="1200" dirty="0" err="1" smtClean="0">
                <a:solidFill>
                  <a:prstClr val="black"/>
                </a:solidFill>
                <a:latin typeface="Times New Roman" panose="02020603050405020304" pitchFamily="18" charset="0"/>
                <a:cs typeface="Times New Roman" panose="02020603050405020304" pitchFamily="18" charset="0"/>
              </a:rPr>
              <a:t>наурыз</a:t>
            </a:r>
            <a:r>
              <a:rPr lang="kk-KZ" sz="1200" dirty="0" smtClean="0">
                <a:solidFill>
                  <a:prstClr val="black"/>
                </a:solidFill>
                <a:latin typeface="Times New Roman" panose="02020603050405020304" pitchFamily="18" charset="0"/>
                <a:cs typeface="Times New Roman" panose="02020603050405020304" pitchFamily="18" charset="0"/>
              </a:rPr>
              <a:t> 2025 жылы м</a:t>
            </a:r>
            <a:r>
              <a:rPr lang="ru-RU" sz="1200" dirty="0" err="1" smtClean="0">
                <a:solidFill>
                  <a:prstClr val="black"/>
                </a:solidFill>
                <a:latin typeface="Times New Roman" panose="02020603050405020304" pitchFamily="18" charset="0"/>
                <a:cs typeface="Times New Roman" panose="02020603050405020304" pitchFamily="18" charset="0"/>
              </a:rPr>
              <a:t>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жағдайлар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қала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атмосферасында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ластаушы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заттардың</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жиналуына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ықпал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етеді</a:t>
            </a:r>
            <a:r>
              <a:rPr lang="ru-RU" sz="1200" dirty="0" smtClean="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жоғары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44852" y="3114911"/>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srgbClr val="FF0000"/>
                </a:solidFill>
                <a:latin typeface="Times New Roman" panose="02020603050405020304" pitchFamily="18" charset="0"/>
                <a:cs typeface="Times New Roman" panose="02020603050405020304" pitchFamily="18" charset="0"/>
              </a:rPr>
              <a:t>2 </a:t>
            </a:r>
            <a:r>
              <a:rPr lang="ru-RU" sz="1200" dirty="0" err="1">
                <a:solidFill>
                  <a:srgbClr val="FF0000"/>
                </a:solidFill>
                <a:latin typeface="Times New Roman" panose="02020603050405020304" pitchFamily="18" charset="0"/>
                <a:cs typeface="Times New Roman" panose="02020603050405020304" pitchFamily="18" charset="0"/>
              </a:rPr>
              <a:t>дәрежелі</a:t>
            </a:r>
            <a:r>
              <a:rPr lang="ru-RU" sz="1200" dirty="0">
                <a:solidFill>
                  <a:srgbClr val="FF0000"/>
                </a:solidFill>
                <a:latin typeface="Times New Roman" panose="02020603050405020304" pitchFamily="18" charset="0"/>
                <a:cs typeface="Times New Roman" panose="02020603050405020304" pitchFamily="18" charset="0"/>
              </a:rPr>
              <a:t> ҚМЖ </a:t>
            </a:r>
            <a:r>
              <a:rPr lang="ru-RU" sz="1200" dirty="0" err="1">
                <a:solidFill>
                  <a:srgbClr val="FF0000"/>
                </a:solidFill>
                <a:latin typeface="Times New Roman" panose="02020603050405020304" pitchFamily="18" charset="0"/>
                <a:cs typeface="Times New Roman" panose="02020603050405020304" pitchFamily="18" charset="0"/>
              </a:rPr>
              <a:t>ескертуі</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smtClean="0">
                <a:solidFill>
                  <a:srgbClr val="FF0000"/>
                </a:solidFill>
                <a:latin typeface="Times New Roman" panose="02020603050405020304" pitchFamily="18" charset="0"/>
                <a:cs typeface="Times New Roman" panose="02020603050405020304" pitchFamily="18" charset="0"/>
              </a:rPr>
              <a:t>жарияланады</a:t>
            </a:r>
            <a:r>
              <a:rPr lang="ru-RU" sz="1200" dirty="0">
                <a:solidFill>
                  <a:srgbClr val="FF0000"/>
                </a:solidFill>
                <a:latin typeface="Times New Roman" panose="02020603050405020304" pitchFamily="18" charset="0"/>
                <a:cs typeface="Times New Roman" panose="02020603050405020304" pitchFamily="18" charset="0"/>
              </a:rPr>
              <a:t>.</a:t>
            </a:r>
          </a:p>
        </p:txBody>
      </p:sp>
      <p:graphicFrame>
        <p:nvGraphicFramePr>
          <p:cNvPr id="2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639203537"/>
              </p:ext>
            </p:extLst>
          </p:nvPr>
        </p:nvGraphicFramePr>
        <p:xfrm>
          <a:off x="5082178" y="393305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502279">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4317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0,863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102</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0,510</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0,164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2,100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Аммиак</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0,375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50182220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Абдрахманова Н.Е. </a:t>
            </a:r>
            <a:r>
              <a:rPr lang="ru-RU" altLang="ru-RU" sz="1200" b="1" i="1" dirty="0" smtClean="0">
                <a:solidFill>
                  <a:srgbClr val="000000"/>
                </a:solidFill>
                <a:latin typeface="Times New Roman" panose="02020603050405020304" pitchFamily="18" charset="0"/>
                <a:cs typeface="Times New Roman" panose="02020603050405020304" pitchFamily="18" charset="0"/>
              </a:rPr>
              <a:t>/ Эрнст Л.В. </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21039</TotalTime>
  <Words>651</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3458</cp:revision>
  <cp:lastPrinted>2021-07-01T03:56:27Z</cp:lastPrinted>
  <dcterms:created xsi:type="dcterms:W3CDTF">2018-03-27T06:03:00Z</dcterms:created>
  <dcterms:modified xsi:type="dcterms:W3CDTF">2025-02-28T08:30:39Z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