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751434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01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наурыз</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56356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7574886"/>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r>
                        <a:rPr lang="en-US"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1633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23677</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4597</cp:revision>
  <cp:lastPrinted>2021-07-01T03:56:27Z</cp:lastPrinted>
  <dcterms:created xsi:type="dcterms:W3CDTF">2018-03-27T06:03:00Z</dcterms:created>
  <dcterms:modified xsi:type="dcterms:W3CDTF">2025-02-28T09:22:20Z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