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875" y="-1253"/>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28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28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272141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01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аздаған қар, сырма. Оңтүстік-батыстан, батыстан жел соғады, күші 9-14 м/с. Ауа температурасы түнде 10-12, күндіз 4-6 градус аяз. </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02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6-8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01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02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16063</TotalTime>
  <Words>594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5950</cp:revision>
  <cp:lastPrinted>2021-07-01T03:56:27Z</cp:lastPrinted>
  <dcterms:created xsi:type="dcterms:W3CDTF">2018-03-27T06:03:00Z</dcterms:created>
  <dcterms:modified xsi:type="dcterms:W3CDTF">2025-02-28T07:03:03Z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