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76" d="100"/>
          <a:sy n="76" d="100"/>
        </p:scale>
        <p:origin x="62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811841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до 20 ч. 02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небольшой снег, поземок. Ветер юго-западный 7-12 м/с. Температура воздуха ночью 15-17, днем 5-7 мороза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небольшой снег.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14-16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40518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марта, ночью 03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41197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6293</cp:revision>
  <cp:lastPrinted>2021-11-30T05:55:24Z</cp:lastPrinted>
  <dcterms:created xsi:type="dcterms:W3CDTF">2018-03-27T06:03:00Z</dcterms:created>
  <dcterms:modified xsi:type="dcterms:W3CDTF">2025-03-01T07:55:56Z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