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1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690985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Bef>
                <a:spcPts val="0"/>
              </a:spcBef>
              <a:defRPr/>
            </a:pP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1-6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83856" y="223445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7530617"/>
              </p:ext>
            </p:extLst>
          </p:nvPr>
        </p:nvGraphicFramePr>
        <p:xfrm>
          <a:off x="5019964" y="42907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18993</TotalTime>
  <Words>588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3237</cp:revision>
  <cp:lastPrinted>2021-10-14T11:15:53Z</cp:lastPrinted>
  <dcterms:created xsi:type="dcterms:W3CDTF">2018-03-27T06:03:00Z</dcterms:created>
  <dcterms:modified xsi:type="dcterms:W3CDTF">2025-03-01T07:57:17Z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