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062169289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01 марта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98252852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1.96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 2025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в конце дня дождь. Ночью туман. Ветер юго-восточный с переходом на северо-западный 8-13 м/с. Температура воздуха ночью 1 мороза-1 тепла, днем 10-12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облачность, сильные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осадки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(преимущественно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снег).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юго-западный 8-13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, порывы 15-20 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214554"/>
            <a:ext cx="4600303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2025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14017</TotalTime>
  <Words>625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3478</cp:revision>
  <cp:lastPrinted>2021-07-01T03:56:27Z</cp:lastPrinted>
  <dcterms:created xsi:type="dcterms:W3CDTF">2018-03-27T06:03:00Z</dcterms:created>
  <dcterms:modified xsi:type="dcterms:W3CDTF">2025-03-01T06:43:17Z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