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42308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52903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снег, гололед, днем метель. Ветер северный, северо-западный 9-14, днем порывы 15-18 м/с. Температура воздуха ночью 8-10, днем 2-4 мороза.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./Догарова.Г.Е.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28119</TotalTime>
  <Words>603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3754</cp:revision>
  <cp:lastPrinted>2021-10-15T03:50:29Z</cp:lastPrinted>
  <dcterms:created xsi:type="dcterms:W3CDTF">2018-03-27T06:03:00Z</dcterms:created>
  <dcterms:modified xsi:type="dcterms:W3CDTF">2025-03-01T06:37:18Z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