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386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0991789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№60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марта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1737578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Ночью и утром туман. Ветер северный, северо-восточный 5-10 м/с. Температура воздуха ночью 18-20, днем 3-5 мороза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северо-западный, 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29331</TotalTime>
  <Words>598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5520</cp:revision>
  <cp:lastPrinted>2021-07-01T03:56:27Z</cp:lastPrinted>
  <dcterms:created xsi:type="dcterms:W3CDTF">2018-03-27T06:03:00Z</dcterms:created>
  <dcterms:modified xsi:type="dcterms:W3CDTF">2025-03-01T06:49:22Z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