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210109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снег, поземок. Ветер северо-восточный с переходом на юго-западный 7-12 м/с. Температура воздуха ночью 10-12, днем 5-7 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2025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764095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41515</TotalTime>
  <Words>589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5541</cp:revision>
  <cp:lastPrinted>2021-02-03T11:37:00Z</cp:lastPrinted>
  <dcterms:created xsi:type="dcterms:W3CDTF">2018-03-27T06:03:00Z</dcterms:created>
  <dcterms:modified xsi:type="dcterms:W3CDTF">2025-03-01T10:04:44Z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