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863909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8432217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кей уақытта қар, жаяу бұрқасын. Солтүстіктен, солтүстік-батыстан жел соғады, күші 9-14 м/с. Ауа температурасы түнде 13-15, күндіз 5-7 аяз.</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02</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 жаяу бұрқасын.</a:t>
            </a:r>
            <a:r>
              <a:rPr lang="kk-KZ" sz="1200" kern="1400" dirty="0" smtClean="0">
                <a:latin typeface="Times New Roman"/>
                <a:ea typeface="Times New Roman"/>
              </a:rPr>
              <a:t> </a:t>
            </a:r>
            <a:r>
              <a:rPr lang="kk-KZ" sz="1200" kern="1400" dirty="0" smtClean="0">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a:latin typeface="Times New Roman"/>
                <a:ea typeface="Times New Roman"/>
              </a:rPr>
              <a:t> </a:t>
            </a:r>
            <a:r>
              <a:rPr lang="kk-KZ" sz="1200" kern="1400" dirty="0" smtClean="0">
                <a:latin typeface="Times New Roman"/>
                <a:ea typeface="Times New Roman"/>
              </a:rPr>
              <a:t>12-14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25771</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4348</cp:revision>
  <cp:lastPrinted>2023-02-06T06:57:51Z</cp:lastPrinted>
  <dcterms:created xsi:type="dcterms:W3CDTF">2018-03-27T06:03:00Z</dcterms:created>
  <dcterms:modified xsi:type="dcterms:W3CDTF">2025-03-01T08:20:13Z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