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328419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9807156"/>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2857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0.811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кей уақыттарда қар, көктайғақ, тұман. Жел солтүстік-батыстан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және күндіз 2-4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аздаған қар, көктайғақ</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6-8 аяз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03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29977313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15425</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3522</cp:revision>
  <cp:lastPrinted>2021-07-01T07:38:07Z</cp:lastPrinted>
  <dcterms:created xsi:type="dcterms:W3CDTF">2018-03-27T06:03:00Z</dcterms:created>
  <dcterms:modified xsi:type="dcterms:W3CDTF">2025-03-01T08:02:31Z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