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2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2398521"/>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Аздаған бұлтты, жауын-шашынсыз. Жел шығыстан, </a:t>
            </a:r>
            <a:r>
              <a:rPr lang="kk-KZ" sz="1200" dirty="0" smtClean="0">
                <a:solidFill>
                  <a:prstClr val="black"/>
                </a:solidFill>
                <a:latin typeface="Times New Roman" pitchFamily="18" charset="0"/>
                <a:cs typeface="Times New Roman" pitchFamily="18" charset="0"/>
              </a:rPr>
              <a:t>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20-22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аяз болады.</a:t>
            </a:r>
          </a:p>
          <a:p>
            <a:pPr algn="just">
              <a:spcBef>
                <a:spcPts val="0"/>
              </a:spcBef>
              <a:defRPr/>
            </a:pPr>
            <a:endParaRPr lang="kk-KZ" sz="8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03 </a:t>
            </a:r>
            <a:r>
              <a:rPr lang="ru-RU" altLang="ru-RU" sz="1200" b="1" dirty="0" err="1" smtClean="0">
                <a:latin typeface="Times New Roman" pitchFamily="18" charset="0"/>
                <a:cs typeface="Times New Roman" pitchFamily="18" charset="0"/>
              </a:rPr>
              <a:t>наурызға</a:t>
            </a:r>
            <a:endParaRPr lang="ru-RU" altLang="ru-RU" sz="1200" b="1" dirty="0" smtClean="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02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03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Аздаған бұлтты, жауын-шашынсыз. Жел </a:t>
            </a:r>
            <a:r>
              <a:rPr lang="kk-KZ" sz="1200" dirty="0" smtClean="0">
                <a:solidFill>
                  <a:prstClr val="black"/>
                </a:solidFill>
                <a:latin typeface="Times New Roman" pitchFamily="18" charset="0"/>
                <a:cs typeface="Times New Roman" pitchFamily="18" charset="0"/>
              </a:rPr>
              <a:t>шығыстан соғады, 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22317" y="22604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наурыз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2317" y="31641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0553226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18654</TotalTime>
  <Words>580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3315</cp:revision>
  <cp:lastPrinted>2021-07-01T03:56:27Z</cp:lastPrinted>
  <dcterms:created xsi:type="dcterms:W3CDTF">2018-03-27T06:03:00Z</dcterms:created>
  <dcterms:modified xsi:type="dcterms:W3CDTF">2025-03-01T07:52:21Z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