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4875463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күннің соңында жаңбыр, түнде тұман. Оңтүстік-шығыстан солтүстік-батысқа ауысатын жел соғады, күші 8-13 м/с</a:t>
            </a:r>
            <a:r>
              <a:rPr lang="kk-KZ" sz="1100" dirty="0" smtClean="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 аяз-1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 </a:t>
            </a:r>
            <a:endParaRPr lang="kk-KZ" sz="1100" dirty="0" smtClean="0">
              <a:latin typeface="Times New Roman" pitchFamily="18" charset="0"/>
              <a:cs typeface="Times New Roman" pitchFamily="18" charset="0"/>
            </a:endParaRPr>
          </a:p>
          <a:p>
            <a:r>
              <a:rPr lang="kk-KZ" altLang="ru-RU" sz="1200" b="1" dirty="0" smtClean="0">
                <a:latin typeface="Times New Roman" pitchFamily="18" charset="0"/>
                <a:cs typeface="Times New Roman" pitchFamily="18" charset="0"/>
              </a:rPr>
              <a:t>                                         03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қатты </a:t>
            </a:r>
            <a:r>
              <a:rPr lang="kk-KZ" sz="1100" dirty="0" smtClean="0">
                <a:latin typeface="Times New Roman" pitchFamily="18" charset="0"/>
                <a:cs typeface="Times New Roman" pitchFamily="18" charset="0"/>
              </a:rPr>
              <a:t>жауын-шашын (жаңбыр, қар). Оңтүстік-батыстан жел соғады, күші 8-13, екпіні 15-20 м/с</a:t>
            </a:r>
            <a:r>
              <a:rPr lang="kk-KZ" sz="1100" dirty="0" smtClean="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4-6 градус 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03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13966</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3577</cp:revision>
  <cp:lastPrinted>2021-07-01T03:56:27Z</cp:lastPrinted>
  <dcterms:created xsi:type="dcterms:W3CDTF">2018-03-27T06:03:00Z</dcterms:created>
  <dcterms:modified xsi:type="dcterms:W3CDTF">2025-03-01T06:48:02Z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