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7" d="100"/>
          <a:sy n="77" d="100"/>
        </p:scale>
        <p:origin x="677"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158477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01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01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84610015"/>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02</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01 наурыз с. 20-ден 02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аздаған  қар, жаяу бұрқасын.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15-17, күндіз 5-7 аяз. </a:t>
            </a:r>
          </a:p>
          <a:p>
            <a:pPr algn="ctr"/>
            <a:r>
              <a:rPr lang="ru-RU" sz="1100" b="1" kern="1400" dirty="0">
                <a:latin typeface="Times New Roman" panose="02020603050405020304" pitchFamily="18" charset="0"/>
                <a:cs typeface="Times New Roman" panose="02020603050405020304" pitchFamily="18" charset="0"/>
              </a:rPr>
              <a:t>03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02 наурыз </a:t>
            </a:r>
            <a:r>
              <a:rPr lang="ru-RU" sz="1100" b="1" dirty="0">
                <a:latin typeface="Times New Roman" panose="02020603050405020304" pitchFamily="18" charset="0"/>
                <a:cs typeface="Times New Roman" panose="02020603050405020304" pitchFamily="18" charset="0"/>
              </a:rPr>
              <a:t>с. 20-ден 03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аздаған  қар.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14-16</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02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03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796413"/>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38358</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6047</cp:revision>
  <cp:lastPrinted>2023-01-16T10:13:34Z</cp:lastPrinted>
  <dcterms:created xsi:type="dcterms:W3CDTF">2018-03-27T06:03:00Z</dcterms:created>
  <dcterms:modified xsi:type="dcterms:W3CDTF">2025-03-01T07:58:43Z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