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37833549"/>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№60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01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02 наурызға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наурыз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6-11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03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02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03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7-9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34881348"/>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25364</TotalTime>
  <Words>548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4615</cp:revision>
  <cp:lastPrinted>2021-07-01T07:38:07Z</cp:lastPrinted>
  <dcterms:created xsi:type="dcterms:W3CDTF">2018-03-27T06:03:00Z</dcterms:created>
  <dcterms:modified xsi:type="dcterms:W3CDTF">2025-03-01T07:31:34Z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