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408556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до 20 ч. 03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без осадков. Ветер юго-восточный 7-12 м/с. Температура воздуха ночью 17-19, днем 5-7 мороза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небольшой снег.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08629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марта, ночью 04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41208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6298</cp:revision>
  <cp:lastPrinted>2021-11-30T05:55:24Z</cp:lastPrinted>
  <dcterms:created xsi:type="dcterms:W3CDTF">2018-03-27T06:03:00Z</dcterms:created>
  <dcterms:modified xsi:type="dcterms:W3CDTF">2025-03-02T07:00:14Z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