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7" d="100"/>
          <a:sy n="107" d="100"/>
        </p:scale>
        <p:origin x="114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57842814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61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марта 2025 года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6" y="380411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02 марта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 года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9236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марта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марта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spcBef>
                <a:spcPts val="0"/>
              </a:spcBef>
              <a:defRPr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Малооблачно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Ветер восточный, юго-восточный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1-6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-1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spcBef>
                <a:spcPts val="0"/>
              </a:spcBef>
              <a:defRPr/>
            </a:pPr>
            <a:endParaRPr lang="ru-RU" sz="11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04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марта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Малооблачно, без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осадков.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юго-восточный 1-6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-1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83856" y="2234456"/>
            <a:ext cx="468153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 марта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высокий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19964" y="3388619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2 степени.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50493262"/>
              </p:ext>
            </p:extLst>
          </p:nvPr>
        </p:nvGraphicFramePr>
        <p:xfrm>
          <a:off x="5019964" y="4290788"/>
          <a:ext cx="4691064" cy="18159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3158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Акылбаева М.М.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18996</TotalTime>
  <Words>595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3239</cp:revision>
  <cp:lastPrinted>2021-10-14T11:15:53Z</cp:lastPrinted>
  <dcterms:created xsi:type="dcterms:W3CDTF">2018-03-27T06:03:00Z</dcterms:created>
  <dcterms:modified xsi:type="dcterms:W3CDTF">2025-03-02T07:24:35Z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