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779532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44495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ночью снег, метель. На дорогах гололедица.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ный, 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28107</TotalTime>
  <Words>611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3754</cp:revision>
  <cp:lastPrinted>2021-10-15T03:50:29Z</cp:lastPrinted>
  <dcterms:created xsi:type="dcterms:W3CDTF">2018-03-27T06:03:00Z</dcterms:created>
  <dcterms:modified xsi:type="dcterms:W3CDTF">2025-03-02T07:52:12Z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