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6246737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03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снег, низовая метель. Ветер юго-западный 9-14 м/с. Температура воздуха ночью и днем 5-7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04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1562160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3967</TotalTime>
  <Words>544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556</cp:revision>
  <cp:lastPrinted>2021-07-01T03:56:27Z</cp:lastPrinted>
  <dcterms:created xsi:type="dcterms:W3CDTF">2024-09-22T07:48:17Z</dcterms:created>
  <dcterms:modified xsi:type="dcterms:W3CDTF">2025-03-02T08:59:43Z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