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6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677739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2384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снег, поземок.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 с переходом на юго-западный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18-20, днем 3-5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29335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5521</cp:revision>
  <cp:lastPrinted>2021-07-01T03:56:27Z</cp:lastPrinted>
  <dcterms:created xsi:type="dcterms:W3CDTF">2018-03-27T06:03:00Z</dcterms:created>
  <dcterms:modified xsi:type="dcterms:W3CDTF">2025-03-02T06:25:47Z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