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4" d="100"/>
          <a:sy n="94" d="100"/>
        </p:scale>
        <p:origin x="84" y="2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46746757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61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марта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4301"/>
            <a:ext cx="4824413" cy="3600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03 марта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02 марта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03 марта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Переменная облачность, без осадков. Ветер 3-8 м/с. Температура воздуха ночью 16-18, днем 2-4 мороза.</a:t>
            </a:r>
            <a:endParaRPr lang="ru-RU" altLang="ru-RU" sz="1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endParaRPr lang="ru-RU" altLang="ru-RU" sz="1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04 марта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03 марта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04 марта</a:t>
            </a:r>
            <a:endParaRPr lang="ru-RU" altLang="ru-RU" sz="1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снег. </a:t>
            </a: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Ветер 5-10 м/с. </a:t>
            </a: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Температура воздуха 10-12</a:t>
            </a: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мороза</a:t>
            </a: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. 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300" i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300" b="1" i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</a:t>
            </a:r>
            <a:r>
              <a:rPr lang="ru-RU" altLang="en-US" sz="1300" i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6383" y="3700977"/>
            <a:ext cx="4917661" cy="60016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02 марта 2025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70304594"/>
              </p:ext>
            </p:extLst>
          </p:nvPr>
        </p:nvGraphicFramePr>
        <p:xfrm>
          <a:off x="5046209" y="4316530"/>
          <a:ext cx="4667251" cy="206216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28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4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4077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0.163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50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0.167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288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0.576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487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0.097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990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0.161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0.016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0.163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666701254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Онайбаева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Каралаш Г.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22233</TotalTime>
  <Words>593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3519</cp:revision>
  <cp:lastPrinted>2021-07-01T03:56:27Z</cp:lastPrinted>
  <dcterms:created xsi:type="dcterms:W3CDTF">2018-03-27T06:03:00Z</dcterms:created>
  <dcterms:modified xsi:type="dcterms:W3CDTF">2025-03-02T08:43:54Z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