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осадки (дождь, снег). Временами туман, на дорогах гололедица. Ветер северо-восточный 3-8 м/с. Температура воздуха ночью 2-4 мороза, днем 2-4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временами снег, туман</a:t>
            </a:r>
            <a:r>
              <a:rPr lang="ru-RU" sz="1100" dirty="0" smtClean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906920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23890</TotalTime>
  <Words>786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5627</cp:revision>
  <cp:lastPrinted>2021-07-01T09:11:30Z</cp:lastPrinted>
  <dcterms:created xsi:type="dcterms:W3CDTF">2018-03-27T06:03:00Z</dcterms:created>
  <dcterms:modified xsi:type="dcterms:W3CDTF">2025-03-02T06:00:19Z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