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300258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657818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02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марта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О</a:t>
            </a:r>
            <a:r>
              <a:rPr lang="ru-RU" sz="12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осадки (дождь, снег). Временами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туман, гололед, низовая метель.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днем 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03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04 марта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989071867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14658</TotalTime>
  <Words>589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3417</cp:revision>
  <cp:lastPrinted>2021-07-01T03:56:27Z</cp:lastPrinted>
  <dcterms:created xsi:type="dcterms:W3CDTF">2018-03-27T06:03:00Z</dcterms:created>
  <dcterms:modified xsi:type="dcterms:W3CDTF">2025-03-02T06:32:15Z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