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558" y="6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02 </a:t>
            </a:r>
            <a:r>
              <a:rPr lang="kk-KZ" altLang="ru-RU" sz="1200" b="1" dirty="0">
                <a:solidFill>
                  <a:srgbClr val="000000"/>
                </a:solidFill>
                <a:latin typeface="Times New Roman" pitchFamily="18" charset="0"/>
                <a:cs typeface="Times New Roman" pitchFamily="18" charset="0"/>
              </a:rPr>
              <a:t>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195511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85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530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03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соғатын жел оңтүстік-шығысқа ауысады, күші түнде 5-10, күндіз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 </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smtClean="0">
                <a:latin typeface="Times New Roman" pitchFamily="18" charset="0"/>
                <a:cs typeface="Times New Roman" pitchFamily="18" charset="0"/>
              </a:rPr>
              <a:t>Б</a:t>
            </a:r>
            <a:r>
              <a:rPr lang="kk-KZ" sz="1100" smtClean="0">
                <a:latin typeface="Times New Roman" pitchFamily="18" charset="0"/>
                <a:cs typeface="Times New Roman" pitchFamily="18" charset="0"/>
              </a:rPr>
              <a:t>ұлтты, қар, бұрқасын. </a:t>
            </a:r>
            <a:r>
              <a:rPr lang="kk-KZ" sz="1100" dirty="0" smtClean="0">
                <a:latin typeface="Times New Roman" pitchFamily="18" charset="0"/>
                <a:cs typeface="Times New Roman" pitchFamily="18" charset="0"/>
              </a:rPr>
              <a:t>Оңтүстік-шығыстан соғатын жел оңтүстікқа ауысады, күші </a:t>
            </a:r>
            <a:r>
              <a:rPr lang="kk-KZ" sz="1100" dirty="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16072</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5959</cp:revision>
  <cp:lastPrinted>2021-07-01T03:56:27Z</cp:lastPrinted>
  <dcterms:created xsi:type="dcterms:W3CDTF">2018-03-27T06:03:00Z</dcterms:created>
  <dcterms:modified xsi:type="dcterms:W3CDTF">2025-03-02T07:58:06Z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