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272312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4487607"/>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бұлтты, </a:t>
            </a:r>
            <a:r>
              <a:rPr lang="kk-KZ" sz="1200" dirty="0" smtClean="0">
                <a:latin typeface="Times New Roman" panose="02020603050405020304" pitchFamily="18" charset="0"/>
                <a:cs typeface="Times New Roman" panose="02020603050405020304" pitchFamily="18" charset="0"/>
              </a:rPr>
              <a:t>түнде қар</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жауын-шашынды (жаңбыр, қар), </a:t>
            </a:r>
            <a:r>
              <a:rPr lang="kk-KZ" sz="1200" dirty="0" smtClean="0">
                <a:latin typeface="Times New Roman" panose="02020603050405020304" pitchFamily="18" charset="0"/>
                <a:cs typeface="Times New Roman" panose="02020603050405020304" pitchFamily="18" charset="0"/>
              </a:rPr>
              <a:t>тұман, көктайғақ, жаяу бұрқасын. </a:t>
            </a:r>
            <a:r>
              <a:rPr lang="kk-KZ" sz="1200" dirty="0" smtClean="0">
                <a:latin typeface="Times New Roman" panose="02020603050405020304" pitchFamily="18" charset="0"/>
                <a:cs typeface="Times New Roman" panose="02020603050405020304" pitchFamily="18" charset="0"/>
              </a:rPr>
              <a:t>Жел солтүстік-батыстан </a:t>
            </a:r>
            <a:r>
              <a:rPr lang="kk-KZ" sz="1200" dirty="0" smtClean="0">
                <a:latin typeface="Times New Roman" panose="02020603050405020304" pitchFamily="18" charset="0"/>
                <a:cs typeface="Times New Roman" panose="02020603050405020304" pitchFamily="18" charset="0"/>
              </a:rPr>
              <a:t>9-14, күндіз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аяз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04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35139017"/>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15426</TotalTime>
  <Words>548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3525</cp:revision>
  <cp:lastPrinted>2021-07-01T07:38:07Z</cp:lastPrinted>
  <dcterms:created xsi:type="dcterms:W3CDTF">2018-03-27T06:03:00Z</dcterms:created>
  <dcterms:modified xsi:type="dcterms:W3CDTF">2025-03-02T06:33:52Z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